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1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7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29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3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6.png"/><Relationship Id="rId21" Type="http://schemas.openxmlformats.org/officeDocument/2006/relationships/image" Target="../media/image122.png"/><Relationship Id="rId7" Type="http://schemas.openxmlformats.org/officeDocument/2006/relationships/image" Target="../media/image96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04.png"/><Relationship Id="rId2" Type="http://schemas.openxmlformats.org/officeDocument/2006/relationships/image" Target="../media/image105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108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7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27.png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6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7453" y="1197291"/>
            <a:ext cx="9921340" cy="38430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9380" y="1093273"/>
            <a:ext cx="3654928" cy="347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53643"/>
            <a:ext cx="19047619" cy="286962"/>
            <a:chOff x="0" y="8953643"/>
            <a:chExt cx="19047619" cy="2869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0483" y="3734096"/>
            <a:ext cx="3834540" cy="5850743"/>
            <a:chOff x="9690483" y="3734096"/>
            <a:chExt cx="3834540" cy="5850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0483" y="3734096"/>
              <a:ext cx="3834540" cy="5850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0789" y="3298751"/>
            <a:ext cx="3890662" cy="6093316"/>
            <a:chOff x="13180789" y="3298751"/>
            <a:chExt cx="3890662" cy="6093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0789" y="3298751"/>
              <a:ext cx="3890662" cy="60933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968" y="7131130"/>
            <a:ext cx="2061851" cy="1540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58818" y="9255209"/>
            <a:ext cx="1149621" cy="9324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741" y="794026"/>
            <a:ext cx="4210933" cy="16192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284" y="825631"/>
            <a:ext cx="1007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5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741" y="794026"/>
            <a:ext cx="4182362" cy="1619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2026" y="3425348"/>
            <a:ext cx="5194741" cy="10308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4324" y="4566020"/>
            <a:ext cx="3020697" cy="4538877"/>
            <a:chOff x="1234324" y="4566020"/>
            <a:chExt cx="3020697" cy="45388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324" y="4566020"/>
              <a:ext cx="3020697" cy="4538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4262" y="5663443"/>
            <a:ext cx="1100820" cy="1070588"/>
            <a:chOff x="2194262" y="5663443"/>
            <a:chExt cx="1100820" cy="10705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4262" y="5663443"/>
              <a:ext cx="1100820" cy="10705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9696" y="8036934"/>
            <a:ext cx="2433444" cy="8990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4539" y="7477425"/>
            <a:ext cx="1593678" cy="4667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664" y="4847295"/>
            <a:ext cx="561483" cy="3732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14388" y="4566020"/>
            <a:ext cx="3020697" cy="4538877"/>
            <a:chOff x="4414388" y="4566020"/>
            <a:chExt cx="3020697" cy="45388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4388" y="4566020"/>
              <a:ext cx="3020697" cy="45388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3291" y="5735307"/>
            <a:ext cx="1342892" cy="1026435"/>
            <a:chOff x="5253291" y="5735307"/>
            <a:chExt cx="1342892" cy="10264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3291" y="5735307"/>
              <a:ext cx="1342892" cy="10264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61302" y="8036934"/>
            <a:ext cx="2711406" cy="8990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24604" y="7477425"/>
            <a:ext cx="1866582" cy="4157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64193" y="4846377"/>
            <a:ext cx="598433" cy="3845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94452" y="4566020"/>
            <a:ext cx="3020697" cy="4538877"/>
            <a:chOff x="7594452" y="4566020"/>
            <a:chExt cx="3020697" cy="45388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4452" y="4566020"/>
              <a:ext cx="3020697" cy="45388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82715" y="5370073"/>
            <a:ext cx="1644172" cy="1644172"/>
            <a:chOff x="8282715" y="5370073"/>
            <a:chExt cx="1644172" cy="16441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82715" y="5370073"/>
              <a:ext cx="1644172" cy="164417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03046" y="8023653"/>
            <a:ext cx="2195635" cy="8701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04668" y="7477425"/>
            <a:ext cx="1855649" cy="42347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82097" y="4846377"/>
            <a:ext cx="461329" cy="3845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74516" y="4566020"/>
            <a:ext cx="3020697" cy="4538877"/>
            <a:chOff x="10774516" y="4566020"/>
            <a:chExt cx="3020697" cy="453887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4516" y="4566020"/>
              <a:ext cx="3020697" cy="45388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13853" y="5421147"/>
            <a:ext cx="1542024" cy="1542024"/>
            <a:chOff x="11513853" y="5421147"/>
            <a:chExt cx="1542024" cy="15420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3853" y="5421147"/>
              <a:ext cx="1542024" cy="154202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48270" y="8023653"/>
            <a:ext cx="2496787" cy="87351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84732" y="7477425"/>
            <a:ext cx="1855487" cy="42347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24321" y="4846377"/>
            <a:ext cx="600690" cy="3845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54581" y="4583199"/>
            <a:ext cx="3020697" cy="4538877"/>
            <a:chOff x="13954581" y="4583199"/>
            <a:chExt cx="3020697" cy="453887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4581" y="4583199"/>
              <a:ext cx="3020697" cy="45388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11229" y="5531855"/>
            <a:ext cx="1307400" cy="1320606"/>
            <a:chOff x="14811229" y="5531855"/>
            <a:chExt cx="1307400" cy="13206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11229" y="5531855"/>
              <a:ext cx="1307400" cy="132060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63175" y="8023653"/>
            <a:ext cx="2227283" cy="87351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464796" y="7477425"/>
            <a:ext cx="1724478" cy="42297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104385" y="4791786"/>
            <a:ext cx="598643" cy="38451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303454" y="9399844"/>
            <a:ext cx="571442" cy="3227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0409" y="-137548"/>
            <a:ext cx="11623877" cy="10423262"/>
            <a:chOff x="6890409" y="-137548"/>
            <a:chExt cx="11623877" cy="10423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0409" y="-137548"/>
              <a:ext cx="11623877" cy="10423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4324" y="6314183"/>
            <a:ext cx="2309042" cy="2878154"/>
            <a:chOff x="1234324" y="6314183"/>
            <a:chExt cx="2309042" cy="2878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324" y="6314183"/>
              <a:ext cx="2309042" cy="28781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182361" cy="16191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522" y="825631"/>
            <a:ext cx="1034411" cy="8816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28351"/>
            <a:ext cx="5123810" cy="304516"/>
            <a:chOff x="0" y="528351"/>
            <a:chExt cx="5123810" cy="304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23810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83455" y="965717"/>
            <a:ext cx="9014042" cy="5163818"/>
            <a:chOff x="8283455" y="965717"/>
            <a:chExt cx="9014042" cy="51638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3455" y="965717"/>
              <a:ext cx="9014042" cy="5163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3366" y="6314183"/>
            <a:ext cx="4816280" cy="2878154"/>
            <a:chOff x="3543366" y="6314183"/>
            <a:chExt cx="4816280" cy="28781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3366" y="6314183"/>
              <a:ext cx="4816280" cy="2878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3455" y="6314183"/>
            <a:ext cx="4616123" cy="2878154"/>
            <a:chOff x="8283455" y="6314183"/>
            <a:chExt cx="4616123" cy="28781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3455" y="6314183"/>
              <a:ext cx="4616123" cy="2878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43565" y="6314183"/>
            <a:ext cx="4425361" cy="2878154"/>
            <a:chOff x="12843565" y="6314183"/>
            <a:chExt cx="4425361" cy="28781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3565" y="6314183"/>
              <a:ext cx="4425361" cy="28781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1622" y="8032910"/>
            <a:ext cx="1164498" cy="9846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2026" y="5041786"/>
            <a:ext cx="5194741" cy="10308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03454" y="9399844"/>
            <a:ext cx="571080" cy="3538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058" y="2580852"/>
            <a:ext cx="18556245" cy="7938263"/>
            <a:chOff x="-137058" y="2580852"/>
            <a:chExt cx="18556245" cy="7938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058" y="2580852"/>
              <a:ext cx="18556245" cy="7938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6190" y="3330080"/>
            <a:ext cx="14410622" cy="3708925"/>
            <a:chOff x="2676190" y="3330080"/>
            <a:chExt cx="14410622" cy="3708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6190" y="3330080"/>
              <a:ext cx="14410622" cy="3708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2606" y="4045270"/>
            <a:ext cx="2108076" cy="2108076"/>
            <a:chOff x="6992606" y="4045270"/>
            <a:chExt cx="2108076" cy="2108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2606" y="4045270"/>
              <a:ext cx="2108076" cy="2108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4973" y="4045270"/>
            <a:ext cx="2108076" cy="2108076"/>
            <a:chOff x="10654973" y="4045270"/>
            <a:chExt cx="2108076" cy="2108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4973" y="4045270"/>
              <a:ext cx="2108076" cy="21080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2499" y="4045270"/>
            <a:ext cx="2108076" cy="2108076"/>
            <a:chOff x="3342499" y="4045270"/>
            <a:chExt cx="2108076" cy="2108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499" y="4045270"/>
              <a:ext cx="2108076" cy="21080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41" y="794026"/>
            <a:ext cx="6181104" cy="16191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522" y="825630"/>
            <a:ext cx="1062983" cy="8816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28351"/>
            <a:ext cx="5123810" cy="304516"/>
            <a:chOff x="0" y="528351"/>
            <a:chExt cx="5123810" cy="3045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23810" cy="3045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76190" y="7229149"/>
            <a:ext cx="3440692" cy="1838786"/>
            <a:chOff x="2676190" y="7229149"/>
            <a:chExt cx="3440692" cy="18387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6190" y="7229149"/>
              <a:ext cx="3440692" cy="18387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2917" y="7522161"/>
            <a:ext cx="2808449" cy="11928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944" y="3402391"/>
            <a:ext cx="1298549" cy="8558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45183" y="4913534"/>
            <a:ext cx="1238502" cy="185790"/>
            <a:chOff x="5545183" y="4913534"/>
            <a:chExt cx="1238502" cy="1857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545183" y="4913534"/>
              <a:ext cx="1238502" cy="1857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41473" y="4913534"/>
            <a:ext cx="1238502" cy="185790"/>
            <a:chOff x="12841473" y="4913534"/>
            <a:chExt cx="1238502" cy="1857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2841473" y="4913534"/>
              <a:ext cx="1238502" cy="1857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8870" y="3292108"/>
            <a:ext cx="1233040" cy="126998"/>
            <a:chOff x="1238870" y="3292108"/>
            <a:chExt cx="1233040" cy="1269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8870" y="3292108"/>
              <a:ext cx="1233040" cy="1269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8870" y="7213298"/>
            <a:ext cx="1233040" cy="126998"/>
            <a:chOff x="1238870" y="7213298"/>
            <a:chExt cx="1233040" cy="1269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8870" y="7213298"/>
              <a:ext cx="1233040" cy="12699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3944" y="7312506"/>
            <a:ext cx="1372787" cy="4812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16022" y="6424380"/>
            <a:ext cx="1241533" cy="4998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66129" y="6424380"/>
            <a:ext cx="1241533" cy="49986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89311" y="6424380"/>
            <a:ext cx="1056933" cy="4998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189702" y="3820402"/>
            <a:ext cx="2367389" cy="2367389"/>
            <a:chOff x="14189702" y="3820402"/>
            <a:chExt cx="2367389" cy="23673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89702" y="3820402"/>
              <a:ext cx="2367389" cy="236738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77360" y="4631362"/>
            <a:ext cx="1028752" cy="8569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26298" y="7229149"/>
            <a:ext cx="3440692" cy="1838786"/>
            <a:chOff x="6326298" y="7229149"/>
            <a:chExt cx="3440692" cy="18387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6298" y="7229149"/>
              <a:ext cx="3440692" cy="183878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23025" y="7522161"/>
            <a:ext cx="2808449" cy="119283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976406" y="7229149"/>
            <a:ext cx="3440692" cy="1838786"/>
            <a:chOff x="9976406" y="7229149"/>
            <a:chExt cx="3440692" cy="18387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6406" y="7229149"/>
              <a:ext cx="3440692" cy="183878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50654" y="7522161"/>
            <a:ext cx="2808449" cy="119283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626514" y="7229149"/>
            <a:ext cx="3440692" cy="1838786"/>
            <a:chOff x="13626514" y="7229149"/>
            <a:chExt cx="3440692" cy="18387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6514" y="7229149"/>
              <a:ext cx="3440692" cy="183878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49778" y="7522161"/>
            <a:ext cx="2808439" cy="119283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244158" y="4913534"/>
            <a:ext cx="1238502" cy="185790"/>
            <a:chOff x="9244158" y="4913534"/>
            <a:chExt cx="1238502" cy="1857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244158" y="4913534"/>
              <a:ext cx="1238502" cy="1857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56078" y="4155050"/>
            <a:ext cx="1907376" cy="1907376"/>
            <a:chOff x="10756078" y="4155050"/>
            <a:chExt cx="1907376" cy="190737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56078" y="4155050"/>
              <a:ext cx="1907376" cy="19073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451617" y="4151186"/>
            <a:ext cx="1907376" cy="1907376"/>
            <a:chOff x="3451617" y="4151186"/>
            <a:chExt cx="1907376" cy="190737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51617" y="4151186"/>
              <a:ext cx="1907376" cy="19073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92747" y="4145526"/>
            <a:ext cx="1907376" cy="1907376"/>
            <a:chOff x="7092747" y="4145526"/>
            <a:chExt cx="1907376" cy="190737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92747" y="4145526"/>
              <a:ext cx="1907376" cy="190737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303454" y="9399844"/>
            <a:ext cx="570327" cy="35388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8679" y="2942443"/>
            <a:ext cx="7318168" cy="1634466"/>
            <a:chOff x="5508679" y="2942443"/>
            <a:chExt cx="7318168" cy="16344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8679" y="2942443"/>
              <a:ext cx="7318168" cy="1634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590" y="2605330"/>
            <a:ext cx="6644933" cy="8232765"/>
            <a:chOff x="816590" y="2605330"/>
            <a:chExt cx="6644933" cy="8232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590" y="2605330"/>
              <a:ext cx="6644933" cy="8232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0471" y="3985869"/>
            <a:ext cx="379319" cy="569548"/>
            <a:chOff x="2660471" y="3985869"/>
            <a:chExt cx="379319" cy="5695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471" y="3985869"/>
              <a:ext cx="379319" cy="569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59515" y="5218451"/>
            <a:ext cx="379319" cy="569548"/>
            <a:chOff x="3059515" y="5218451"/>
            <a:chExt cx="379319" cy="569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9515" y="5218451"/>
              <a:ext cx="379319" cy="569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0845" y="7603452"/>
            <a:ext cx="379319" cy="569548"/>
            <a:chOff x="3600845" y="7603452"/>
            <a:chExt cx="379319" cy="5695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0845" y="7603452"/>
              <a:ext cx="379319" cy="5695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5023" y="3144440"/>
            <a:ext cx="4540565" cy="17283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20828" y="3144440"/>
            <a:ext cx="1057346" cy="13152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59515" y="3499457"/>
            <a:ext cx="2999219" cy="523216"/>
            <a:chOff x="3059515" y="3499457"/>
            <a:chExt cx="2999219" cy="5232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9515" y="3499457"/>
              <a:ext cx="2999219" cy="5232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99898" y="7341844"/>
            <a:ext cx="3767441" cy="523216"/>
            <a:chOff x="3999898" y="7341844"/>
            <a:chExt cx="3767441" cy="5232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9898" y="7341844"/>
              <a:ext cx="3767441" cy="5232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62299" y="5368249"/>
            <a:ext cx="2371908" cy="144797"/>
            <a:chOff x="3562299" y="5368249"/>
            <a:chExt cx="2371908" cy="1447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2299" y="5368249"/>
              <a:ext cx="2371908" cy="1447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99472" y="2950797"/>
            <a:ext cx="1187936" cy="1634466"/>
            <a:chOff x="5499472" y="2950797"/>
            <a:chExt cx="1187936" cy="16344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9472" y="2950797"/>
              <a:ext cx="1187936" cy="163446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54936" y="3075468"/>
            <a:ext cx="827905" cy="51358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99472" y="5066449"/>
            <a:ext cx="7327376" cy="1634466"/>
            <a:chOff x="5499472" y="5066449"/>
            <a:chExt cx="7327376" cy="16344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99472" y="5066449"/>
              <a:ext cx="7327376" cy="16344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99472" y="5074804"/>
            <a:ext cx="1202126" cy="1634466"/>
            <a:chOff x="5499472" y="5074804"/>
            <a:chExt cx="1202126" cy="16344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9472" y="5074804"/>
              <a:ext cx="1202126" cy="163446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54936" y="5199474"/>
            <a:ext cx="845620" cy="5671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471587" y="7079268"/>
            <a:ext cx="7355260" cy="1634466"/>
            <a:chOff x="5471587" y="7079268"/>
            <a:chExt cx="7355260" cy="16344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71587" y="7079268"/>
              <a:ext cx="7355260" cy="16344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78683" y="7087623"/>
            <a:ext cx="1222916" cy="1634466"/>
            <a:chOff x="5478683" y="7087623"/>
            <a:chExt cx="1222916" cy="163446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78683" y="7087623"/>
              <a:ext cx="1222916" cy="163446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34147" y="7212297"/>
            <a:ext cx="845620" cy="5671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15006" y="5250930"/>
            <a:ext cx="4540565" cy="172833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20828" y="5250932"/>
            <a:ext cx="1057346" cy="131526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15006" y="7261945"/>
            <a:ext cx="4540565" cy="172833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20828" y="7261948"/>
            <a:ext cx="1057346" cy="131526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79644" y="1118448"/>
            <a:ext cx="6574875" cy="94779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32497" y="7222410"/>
            <a:ext cx="1059191" cy="39983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19934" y="7221333"/>
            <a:ext cx="2712260" cy="80198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32497" y="8078115"/>
            <a:ext cx="802896" cy="39983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479354" y="8077038"/>
            <a:ext cx="2712260" cy="80198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266683" y="2932575"/>
            <a:ext cx="4010648" cy="4197221"/>
            <a:chOff x="13266683" y="2932575"/>
            <a:chExt cx="4010648" cy="419722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266683" y="2932575"/>
              <a:ext cx="4010648" cy="419722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02830" y="795556"/>
            <a:ext cx="2149242" cy="3471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3813" y="1109861"/>
            <a:ext cx="3399385" cy="2113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53186" y="940751"/>
            <a:ext cx="5770387" cy="304516"/>
            <a:chOff x="-553186" y="940751"/>
            <a:chExt cx="5770387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3186" y="940751"/>
              <a:ext cx="5770387" cy="3045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6152" y="4337752"/>
            <a:ext cx="4817641" cy="7425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3605" y="6242028"/>
            <a:ext cx="5877711" cy="2921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81987" y="9344694"/>
            <a:ext cx="15303727" cy="476640"/>
            <a:chOff x="2981987" y="9344694"/>
            <a:chExt cx="15303727" cy="4766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1987" y="9344694"/>
              <a:ext cx="15303727" cy="4766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9833" y="6242028"/>
            <a:ext cx="467863" cy="29334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5995" y="6242028"/>
            <a:ext cx="5859644" cy="29210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22281" y="6242028"/>
            <a:ext cx="467863" cy="29334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59380" y="-243776"/>
            <a:ext cx="10887300" cy="10543260"/>
            <a:chOff x="7559380" y="-243776"/>
            <a:chExt cx="10887300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380" y="-243776"/>
              <a:ext cx="10887300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49621" cy="9324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515" y="4853105"/>
            <a:ext cx="5392120" cy="8476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284" y="825630"/>
            <a:ext cx="862982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8604" y="6161687"/>
            <a:ext cx="5401424" cy="8381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8604" y="7467756"/>
            <a:ext cx="4856729" cy="9524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4281" y="3131931"/>
            <a:ext cx="5283005" cy="1257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2184" y="-257545"/>
            <a:ext cx="10887300" cy="10543260"/>
            <a:chOff x="7412184" y="-257545"/>
            <a:chExt cx="10887300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2184" y="-257545"/>
              <a:ext cx="10887300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54145" cy="9324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420" y="4586639"/>
            <a:ext cx="5382377" cy="12290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2420" y="6269819"/>
            <a:ext cx="5393948" cy="9524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4277" y="3131934"/>
            <a:ext cx="5623510" cy="8476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2420" y="7619221"/>
            <a:ext cx="5451167" cy="8381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2184" y="-257545"/>
            <a:ext cx="10887300" cy="10543260"/>
            <a:chOff x="7412184" y="-257545"/>
            <a:chExt cx="10887300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2184" y="-257545"/>
              <a:ext cx="10887300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49621" cy="9324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515" y="5761880"/>
            <a:ext cx="3711663" cy="4567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515" y="6732623"/>
            <a:ext cx="3701929" cy="447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0515" y="4763604"/>
            <a:ext cx="4517386" cy="4567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0515" y="3290282"/>
            <a:ext cx="5646901" cy="8667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2184" y="-257545"/>
            <a:ext cx="10887300" cy="10543260"/>
            <a:chOff x="7412184" y="-257545"/>
            <a:chExt cx="10887300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2184" y="-257545"/>
              <a:ext cx="10887300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49621" cy="9324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515" y="5761877"/>
            <a:ext cx="3433425" cy="4472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284" y="825631"/>
            <a:ext cx="1062983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515" y="6732620"/>
            <a:ext cx="3164701" cy="4567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0515" y="4763601"/>
            <a:ext cx="5045082" cy="4472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0515" y="3276515"/>
            <a:ext cx="4769377" cy="952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35550" y="3054590"/>
            <a:ext cx="3796831" cy="5561171"/>
            <a:chOff x="13535550" y="3054590"/>
            <a:chExt cx="3796831" cy="55611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5550" y="3054590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5628" y="3054590"/>
            <a:ext cx="3796831" cy="5561171"/>
            <a:chOff x="9335628" y="3054590"/>
            <a:chExt cx="3796831" cy="55611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5628" y="3054590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88846" y="3054590"/>
            <a:ext cx="3796831" cy="5561171"/>
            <a:chOff x="5088846" y="3054590"/>
            <a:chExt cx="3796831" cy="55611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8846" y="3054590"/>
              <a:ext cx="3796831" cy="55611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49621" cy="9324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303" y="3054590"/>
            <a:ext cx="3796831" cy="5561171"/>
            <a:chOff x="850303" y="3054590"/>
            <a:chExt cx="3796831" cy="55611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303" y="3054590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7354" y="4189633"/>
            <a:ext cx="2022728" cy="2971035"/>
            <a:chOff x="1737354" y="4189633"/>
            <a:chExt cx="2022728" cy="29710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7354" y="4189633"/>
              <a:ext cx="2022728" cy="29710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919" y="7523463"/>
            <a:ext cx="2955722" cy="42057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9319" y="3282889"/>
            <a:ext cx="849193" cy="5764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13117" y="4419512"/>
            <a:ext cx="2548290" cy="2511276"/>
            <a:chOff x="5713117" y="4419512"/>
            <a:chExt cx="2548290" cy="25112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3117" y="4419512"/>
              <a:ext cx="2548290" cy="2511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53249" y="4189633"/>
            <a:ext cx="1961590" cy="2874806"/>
            <a:chOff x="10253249" y="4189633"/>
            <a:chExt cx="1961590" cy="28748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53249" y="4189633"/>
              <a:ext cx="1961590" cy="28748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32015" y="4548071"/>
            <a:ext cx="2603901" cy="2157929"/>
            <a:chOff x="14132015" y="4548071"/>
            <a:chExt cx="2603901" cy="21579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32015" y="4548071"/>
              <a:ext cx="2603901" cy="21579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57866" y="3269123"/>
            <a:ext cx="878678" cy="57645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04609" y="3282885"/>
            <a:ext cx="879535" cy="57645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04609" y="3282885"/>
            <a:ext cx="881897" cy="57645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40463" y="7523463"/>
            <a:ext cx="3154075" cy="48634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87245" y="7578541"/>
            <a:ext cx="3493799" cy="4205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87167" y="7454617"/>
            <a:ext cx="3368579" cy="4205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58818" y="9255209"/>
            <a:ext cx="1149621" cy="9324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741" y="794026"/>
            <a:ext cx="4210933" cy="16096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284" y="825631"/>
            <a:ext cx="1043935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160279"/>
              </p:ext>
            </p:extLst>
          </p:nvPr>
        </p:nvGraphicFramePr>
        <p:xfrm>
          <a:off x="228600" y="2476497"/>
          <a:ext cx="17830797" cy="6778711"/>
        </p:xfrm>
        <a:graphic>
          <a:graphicData uri="http://schemas.openxmlformats.org/drawingml/2006/table">
            <a:tbl>
              <a:tblPr/>
              <a:tblGrid>
                <a:gridCol w="2370567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  <a:gridCol w="515341"/>
              </a:tblGrid>
              <a:tr h="707382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기획일정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1W</a:t>
                      </a:r>
                      <a:endParaRPr 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2W</a:t>
                      </a:r>
                      <a:endParaRPr 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3W</a:t>
                      </a:r>
                      <a:endParaRPr 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4W</a:t>
                      </a:r>
                      <a:endParaRPr 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5W</a:t>
                      </a:r>
                      <a:endParaRPr 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545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3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4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5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6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7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8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9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10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11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12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13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14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15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16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17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18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19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20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21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22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23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24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25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26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27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28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29</a:t>
                      </a:r>
                      <a:endParaRPr lang="ko-KR" altLang="en-US" sz="18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30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86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2022/4/11~2022/4/24</a:t>
                      </a:r>
                      <a:endParaRPr 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86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~2022/5/11</a:t>
                      </a:r>
                      <a:endParaRPr 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86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~2022/5/22</a:t>
                      </a:r>
                      <a:endParaRPr 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86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2022/5/25</a:t>
                      </a:r>
                      <a:endParaRPr 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86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</a:t>
                      </a:r>
                      <a:r>
                        <a:rPr lang="ko-KR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인 개발</a:t>
                      </a:r>
                      <a:endParaRPr 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86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268605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58818" y="9255209"/>
            <a:ext cx="1149621" cy="9324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741" y="794026"/>
            <a:ext cx="4210933" cy="16192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284" y="825631"/>
            <a:ext cx="1007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45</Words>
  <Application>Microsoft Office PowerPoint</Application>
  <PresentationFormat>사용자 지정</PresentationFormat>
  <Paragraphs>221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2022-05-23T17:27:28Z</dcterms:created>
  <dcterms:modified xsi:type="dcterms:W3CDTF">2022-05-23T08:57:09Z</dcterms:modified>
</cp:coreProperties>
</file>